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73273" autoAdjust="0"/>
  </p:normalViewPr>
  <p:slideViewPr>
    <p:cSldViewPr snapToGrid="0">
      <p:cViewPr varScale="1">
        <p:scale>
          <a:sx n="54" d="100"/>
          <a:sy n="54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549DC-8D62-4BA3-8510-B8DDC5F1D82E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29149-2143-4D79-BC24-D02E5011B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7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Falta de Alvos em Cristo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Muitas das vezes os membros podem até ter clareza do Reino de Deus, saber sobre o favor imerecível a Graça de Deus.</a:t>
            </a:r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71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000">
                <a:solidFill>
                  <a:srgbClr val="333333"/>
                </a:solidFill>
                <a:highlight>
                  <a:srgbClr val="FFFFFF"/>
                </a:highlight>
              </a:rPr>
              <a:t>Porém, se ele não tiver alvos, algo que o faça vivenciar tudo aquilo que crê, ele esfria por não ter uma direção para viver e fica estagnado no meio do caminho.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Ele compreende um Deus de Amor, um Deus onde já o justificou de todos os seus pecados e hoje ele não vive mais debaixo da lei e assim por diante. O</a:t>
            </a:r>
            <a:r>
              <a:rPr lang="pt-BR" sz="1000">
                <a:solidFill>
                  <a:srgbClr val="333333"/>
                </a:solidFill>
                <a:highlight>
                  <a:srgbClr val="FFFFFF"/>
                </a:highlight>
              </a:rPr>
              <a:t>s alvos levam as pessoas a terem experiências, como você viu anteriormente</a:t>
            </a:r>
            <a:r>
              <a:rPr lang="pt-B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360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2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“Certo João eu entendi que a pessoa precisa ter esses tals alvos, mas o que é isso?”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45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333333"/>
                </a:solidFill>
                <a:highlight>
                  <a:srgbClr val="FFFFFF"/>
                </a:highlight>
              </a:rPr>
              <a:t>Alvos são caminhos que você determina para auxiliar a conquista do seu objetivo, seu propósito</a:t>
            </a:r>
            <a:r>
              <a:rPr lang="pt-B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Quando você traz a Clareza do Reino de Deus, traz clareza sobre o favor imerecível a Graça, você precisa mostrar para o membro qual é o propósito de vida dele.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Você como líder precisa levar o membro a se questionar, levar ele a buscar revelação no Espírito sobre o seu chamado ministerial.</a:t>
            </a:r>
          </a:p>
        </p:txBody>
      </p:sp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02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Sabendo sobre o seu Propósito, o </a:t>
            </a:r>
            <a:r>
              <a:rPr lang="pt-BR" sz="11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Ide e Fazer Discípulos Mateus 28:19-20 </a:t>
            </a:r>
            <a:r>
              <a:rPr lang="pt-B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juntamente com o chamado, os alvos irão auxiliar a exercer esse propósito.</a:t>
            </a:r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95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333333"/>
                </a:solidFill>
                <a:highlight>
                  <a:srgbClr val="FFFFFF"/>
                </a:highlight>
              </a:rPr>
              <a:t>Uma pessoa sem alvos fica estagnada, perdida no meio do caminho e gradativamente ela esfria. Uma pessoa fria tende muita a desistir.</a:t>
            </a:r>
          </a:p>
        </p:txBody>
      </p:sp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26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Então uma das táticas para evitar a desistência é fazer um curso de consolidação onde você vai trazer clareza sobre alguns aspectos do Reino de Deus, levando assim ele a estabelecer alvos para a vida.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No próximo vídeo vamos falar de um assunto bem interessante que é A Falta de Visão em Cristo.</a:t>
            </a:r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14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61EE-8A9D-4B62-8089-CA0F26DE9E9B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D330-6EFD-4FCA-AB4C-BBC396442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49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61EE-8A9D-4B62-8089-CA0F26DE9E9B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D330-6EFD-4FCA-AB4C-BBC396442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83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61EE-8A9D-4B62-8089-CA0F26DE9E9B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D330-6EFD-4FCA-AB4C-BBC396442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17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61EE-8A9D-4B62-8089-CA0F26DE9E9B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D330-6EFD-4FCA-AB4C-BBC396442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83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61EE-8A9D-4B62-8089-CA0F26DE9E9B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D330-6EFD-4FCA-AB4C-BBC396442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11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61EE-8A9D-4B62-8089-CA0F26DE9E9B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D330-6EFD-4FCA-AB4C-BBC396442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47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61EE-8A9D-4B62-8089-CA0F26DE9E9B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D330-6EFD-4FCA-AB4C-BBC396442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31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61EE-8A9D-4B62-8089-CA0F26DE9E9B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D330-6EFD-4FCA-AB4C-BBC396442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44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61EE-8A9D-4B62-8089-CA0F26DE9E9B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D330-6EFD-4FCA-AB4C-BBC396442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92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61EE-8A9D-4B62-8089-CA0F26DE9E9B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D330-6EFD-4FCA-AB4C-BBC396442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54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61EE-8A9D-4B62-8089-CA0F26DE9E9B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D330-6EFD-4FCA-AB4C-BBC396442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23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61EE-8A9D-4B62-8089-CA0F26DE9E9B}" type="datetimeFigureOut">
              <a:rPr lang="pt-BR" smtClean="0"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4D330-6EFD-4FCA-AB4C-BBC396442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73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ctrTitle"/>
          </p:nvPr>
        </p:nvSpPr>
        <p:spPr>
          <a:xfrm>
            <a:off x="1" y="800804"/>
            <a:ext cx="12011400" cy="227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althazar"/>
              <a:buNone/>
            </a:pPr>
            <a:r>
              <a:rPr lang="pt-BR" sz="6000" b="1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Como Acabar com a Desistência dos membros da Célula</a:t>
            </a:r>
          </a:p>
        </p:txBody>
      </p:sp>
      <p:pic>
        <p:nvPicPr>
          <p:cNvPr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2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1538515" y="2532461"/>
            <a:ext cx="9318171" cy="518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 txBox="1"/>
          <p:nvPr/>
        </p:nvSpPr>
        <p:spPr>
          <a:xfrm>
            <a:off x="814941" y="2306921"/>
            <a:ext cx="9577288" cy="3353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pt-B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BR"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Shape 4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88554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/>
        </p:nvSpPr>
        <p:spPr>
          <a:xfrm>
            <a:off x="1538515" y="2532461"/>
            <a:ext cx="9318171" cy="518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814941" y="2306921"/>
            <a:ext cx="9577288" cy="3353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pt-B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BR"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08879"/>
            <a:ext cx="12192000" cy="10215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44437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/>
        </p:nvSpPr>
        <p:spPr>
          <a:xfrm>
            <a:off x="1538515" y="2532461"/>
            <a:ext cx="9318171" cy="518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Shape 468"/>
          <p:cNvSpPr txBox="1"/>
          <p:nvPr/>
        </p:nvSpPr>
        <p:spPr>
          <a:xfrm>
            <a:off x="814941" y="2306921"/>
            <a:ext cx="9577288" cy="3353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pt-B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BR"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Shape 4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07812"/>
            <a:ext cx="12192000" cy="11429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53807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/>
        </p:nvSpPr>
        <p:spPr>
          <a:xfrm>
            <a:off x="1538515" y="2532461"/>
            <a:ext cx="9318171" cy="518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 txBox="1"/>
          <p:nvPr/>
        </p:nvSpPr>
        <p:spPr>
          <a:xfrm>
            <a:off x="814941" y="2306921"/>
            <a:ext cx="9577288" cy="3353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pt-B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BR"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0555" y="-1031409"/>
            <a:ext cx="12662556" cy="12662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57093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342" y="385028"/>
            <a:ext cx="11190515" cy="608794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Shape 483"/>
          <p:cNvSpPr txBox="1">
            <a:spLocks noGrp="1"/>
          </p:cNvSpPr>
          <p:nvPr>
            <p:ph type="ctrTitle"/>
          </p:nvPr>
        </p:nvSpPr>
        <p:spPr>
          <a:xfrm>
            <a:off x="814940" y="860993"/>
            <a:ext cx="10041745" cy="969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CBA845"/>
              </a:buClr>
              <a:buFont typeface="Century Gothic"/>
              <a:buNone/>
            </a:pPr>
            <a:r>
              <a:rPr lang="pt-BR" sz="3600" b="1" i="0" u="none" strike="noStrike" cap="none">
                <a:solidFill>
                  <a:srgbClr val="CBA8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Falta de </a:t>
            </a:r>
            <a:r>
              <a:rPr lang="pt-BR" sz="3600" b="1">
                <a:solidFill>
                  <a:srgbClr val="CBA8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Alvos em Cristo</a:t>
            </a:r>
          </a:p>
        </p:txBody>
      </p:sp>
      <p:pic>
        <p:nvPicPr>
          <p:cNvPr id="484" name="Shape 4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2229" y="5243287"/>
            <a:ext cx="1614714" cy="1614714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 txBox="1"/>
          <p:nvPr/>
        </p:nvSpPr>
        <p:spPr>
          <a:xfrm>
            <a:off x="1538515" y="2532461"/>
            <a:ext cx="9318171" cy="518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 txBox="1"/>
          <p:nvPr/>
        </p:nvSpPr>
        <p:spPr>
          <a:xfrm>
            <a:off x="602342" y="2306921"/>
            <a:ext cx="11190515" cy="3353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pt-BR" sz="3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Efésios 4:11 - E ele mesmo deu uns para apóstolos, e outros para profetas, e outros para evangelistas, e outros para pastores e mestres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pt-BR" sz="3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7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37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7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BR" sz="37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844647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/>
        </p:nvSpPr>
        <p:spPr>
          <a:xfrm>
            <a:off x="1538515" y="2532461"/>
            <a:ext cx="9318171" cy="518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4808" y="145473"/>
            <a:ext cx="7745584" cy="7415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58430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/>
        </p:nvSpPr>
        <p:spPr>
          <a:xfrm>
            <a:off x="1538515" y="2532461"/>
            <a:ext cx="9318171" cy="518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Shape 4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24640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353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Balthazar</vt:lpstr>
      <vt:lpstr>Calibri</vt:lpstr>
      <vt:lpstr>Calibri Light</vt:lpstr>
      <vt:lpstr>Century Gothic</vt:lpstr>
      <vt:lpstr>Ubuntu</vt:lpstr>
      <vt:lpstr>Tema do Office</vt:lpstr>
      <vt:lpstr>Como Acabar com a Desistência dos membros da Célula</vt:lpstr>
      <vt:lpstr>Apresentação do PowerPoint</vt:lpstr>
      <vt:lpstr>Apresentação do PowerPoint</vt:lpstr>
      <vt:lpstr>Apresentação do PowerPoint</vt:lpstr>
      <vt:lpstr>Apresentação do PowerPoint</vt:lpstr>
      <vt:lpstr>Falta de Alvos em Cristo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Emoções</dc:title>
  <dc:creator>cicero renan</dc:creator>
  <cp:lastModifiedBy>cicero renan</cp:lastModifiedBy>
  <cp:revision>6</cp:revision>
  <dcterms:created xsi:type="dcterms:W3CDTF">2017-12-01T15:36:55Z</dcterms:created>
  <dcterms:modified xsi:type="dcterms:W3CDTF">2017-12-01T15:40:42Z</dcterms:modified>
</cp:coreProperties>
</file>